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notesMaster" Target="notesMasters/notesMaster1.xml" /><Relationship Id="rId3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C1854-214E-4B12-AB6E-7E4BFCE72D55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DFC3B-D2FE-418C-93C5-9989A1C15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457200"/>
            <a:ext cx="6777318" cy="605119"/>
          </a:xfrm>
        </p:spPr>
        <p:txBody>
          <a:bodyPr/>
          <a:lstStyle/>
          <a:p>
            <a:r>
              <a:rPr lang="en-US" sz="2800" dirty="0">
                <a:effectLst/>
                <a:latin typeface="Times New Roman" pitchFamily="18" charset="0"/>
                <a:cs typeface="Times New Roman" pitchFamily="18" charset="0"/>
              </a:rPr>
              <a:t>NAAN MUDHALVAN SCHEME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1275384"/>
            <a:ext cx="3505200" cy="4993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Project Name: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1750141"/>
            <a:ext cx="571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Fundamental Of Data Literacy With Tableau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500" y="22860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Project Title: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92926" y="2857561"/>
            <a:ext cx="693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Analysing Housing Prices In Metropolitian Areas Of India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9539" y="3528887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Team ID: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4132318"/>
            <a:ext cx="247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NM2023TMID09478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9539" y="4857701"/>
            <a:ext cx="306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Team Lead ID: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0" y="5378245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612D6B75E8158D6B9F94E936C6A08D2F</a:t>
            </a:r>
          </a:p>
        </p:txBody>
      </p:sp>
    </p:spTree>
    <p:extLst>
      <p:ext uri="{BB962C8B-B14F-4D97-AF65-F5344CB8AC3E}">
        <p14:creationId xmlns:p14="http://schemas.microsoft.com/office/powerpoint/2010/main" val="413219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8199"/>
            <a:ext cx="8229600" cy="53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5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52400"/>
            <a:ext cx="4406153" cy="557606"/>
          </a:xfrm>
        </p:spPr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3.DATA 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3886200" cy="350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83326"/>
            <a:ext cx="4504232" cy="34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9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9600"/>
            <a:ext cx="8229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3400"/>
            <a:ext cx="7825191" cy="5638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6452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7779019" cy="556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1038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3" y="685800"/>
            <a:ext cx="8143959" cy="5486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20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09600"/>
            <a:ext cx="7996436" cy="556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962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9600"/>
            <a:ext cx="7696200" cy="56308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62240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696200" cy="54403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385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543800" cy="54403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0724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2895600"/>
            <a:ext cx="8256639" cy="3276600"/>
          </a:xfrm>
        </p:spPr>
        <p:txBody>
          <a:bodyPr>
            <a:normAutofit lnSpcReduction="10000"/>
          </a:bodyPr>
          <a:lstStyle/>
          <a:p>
            <a:pPr marL="777240" lvl="2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		House price prediction in a metropolitan city in India is a valuable solution for potential home buyers, real estate agents, and investors. By leveraging historical sales data, property details, and location-specific information, a predictive model can accurately estimate house prices. The model's scalability, real-time updates, user-friendly interface, and transparency ensure it meets the needs of stakeholders. Integration capability, data privacy, and cost-effectiveness are also important considerations. By addressing these requirements, the prediction model provides reliable insights, empowering stakeholders to make informed decisions in the fast-paced real estate market.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398206"/>
            <a:ext cx="3200399" cy="685800"/>
          </a:xfrm>
        </p:spPr>
        <p:txBody>
          <a:bodyPr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Team Members ID: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6800" y="226712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Introduction: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31142" y="106680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448A4CE4D9E6846969A463E6AE3AD032</a:t>
            </a:r>
          </a:p>
          <a:p>
            <a:r>
              <a:rPr lang="en-US" dirty="0"/>
              <a:t>612D6B75E8158D6B9F94E936C6A08D2F</a:t>
            </a:r>
          </a:p>
          <a:p>
            <a:r>
              <a:rPr lang="en-US" dirty="0"/>
              <a:t>6FEFEDC11C50FFB894B4A3DCAA7495FC</a:t>
            </a:r>
          </a:p>
          <a:p>
            <a:r>
              <a:rPr lang="en-US" dirty="0"/>
              <a:t>EE020687E58B18AAF9246A3367BABE6C</a:t>
            </a:r>
          </a:p>
        </p:txBody>
      </p:sp>
    </p:spTree>
    <p:extLst>
      <p:ext uri="{BB962C8B-B14F-4D97-AF65-F5344CB8AC3E}">
        <p14:creationId xmlns:p14="http://schemas.microsoft.com/office/powerpoint/2010/main" val="941840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8674100" cy="6248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9826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1"/>
            <a:ext cx="4294239" cy="435013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2435710" cy="420444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4.Dashboard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371600"/>
            <a:ext cx="4318398" cy="43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50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600200"/>
            <a:ext cx="4343401" cy="4399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600201"/>
            <a:ext cx="4191001" cy="439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772400" cy="46783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8491" y="570156"/>
            <a:ext cx="2130910" cy="572844"/>
          </a:xfrm>
        </p:spPr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5. story</a:t>
            </a:r>
          </a:p>
        </p:txBody>
      </p:sp>
    </p:spTree>
    <p:extLst>
      <p:ext uri="{BB962C8B-B14F-4D97-AF65-F5344CB8AC3E}">
        <p14:creationId xmlns:p14="http://schemas.microsoft.com/office/powerpoint/2010/main" val="396629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200"/>
            <a:ext cx="7848599" cy="45259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56263" cy="1054250"/>
          </a:xfrm>
        </p:spPr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Finally published in Tableau Public</a:t>
            </a:r>
          </a:p>
        </p:txBody>
      </p:sp>
    </p:spTree>
    <p:extLst>
      <p:ext uri="{BB962C8B-B14F-4D97-AF65-F5344CB8AC3E}">
        <p14:creationId xmlns:p14="http://schemas.microsoft.com/office/powerpoint/2010/main" val="114086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1219201"/>
            <a:ext cx="7745505" cy="49069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7265048" cy="42973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4038600" cy="685800"/>
          </a:xfrm>
        </p:spPr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Architecture:</a:t>
            </a:r>
          </a:p>
        </p:txBody>
      </p:sp>
    </p:spTree>
    <p:extLst>
      <p:ext uri="{BB962C8B-B14F-4D97-AF65-F5344CB8AC3E}">
        <p14:creationId xmlns:p14="http://schemas.microsoft.com/office/powerpoint/2010/main" val="172317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600" y="882445"/>
            <a:ext cx="2653553" cy="533400"/>
          </a:xfrm>
        </p:spPr>
        <p:txBody>
          <a:bodyPr/>
          <a:lstStyle/>
          <a:p>
            <a:r>
              <a:rPr lang="en-US" dirty="0"/>
              <a:t>Empathy Map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0"/>
            <a:ext cx="4343400" cy="1054250"/>
          </a:xfrm>
        </p:spPr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1. DEFINING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47800"/>
            <a:ext cx="6857999" cy="49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3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28600"/>
            <a:ext cx="2577353" cy="49485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      Brainstorming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0" y="4114800"/>
            <a:ext cx="2892909" cy="710006"/>
          </a:xfrm>
        </p:spPr>
        <p:txBody>
          <a:bodyPr/>
          <a:lstStyle/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10" y="1143000"/>
            <a:ext cx="681579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7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2000"/>
            <a:ext cx="7941856" cy="4953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1" y="2362200"/>
            <a:ext cx="152400" cy="216050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66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7548112" cy="597091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2400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8153400" cy="4724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56263" cy="1054250"/>
          </a:xfrm>
        </p:spPr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Uploaded Empathy Map and Brainstorming On GITHUB</a:t>
            </a:r>
          </a:p>
        </p:txBody>
      </p:sp>
    </p:spTree>
    <p:extLst>
      <p:ext uri="{BB962C8B-B14F-4D97-AF65-F5344CB8AC3E}">
        <p14:creationId xmlns:p14="http://schemas.microsoft.com/office/powerpoint/2010/main" val="1923317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8321150" cy="46783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28600"/>
            <a:ext cx="7162800" cy="762000"/>
          </a:xfrm>
        </p:spPr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2. DATA COLLECTION AND EXTRACTION</a:t>
            </a:r>
          </a:p>
        </p:txBody>
      </p:sp>
    </p:spTree>
    <p:extLst>
      <p:ext uri="{BB962C8B-B14F-4D97-AF65-F5344CB8AC3E}">
        <p14:creationId xmlns:p14="http://schemas.microsoft.com/office/powerpoint/2010/main" val="2929812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1065</TotalTime>
  <Words>97</Words>
  <Application>Microsoft Office PowerPoint</Application>
  <PresentationFormat>On-screen Show (4:3)</PresentationFormat>
  <Paragraphs>44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Hardcover</vt:lpstr>
      <vt:lpstr>NAAN MUDHALVAN SCHEME</vt:lpstr>
      <vt:lpstr>Team Members ID:</vt:lpstr>
      <vt:lpstr>Technical Architecture:</vt:lpstr>
      <vt:lpstr>1. DEFINING PROBLEM</vt:lpstr>
      <vt:lpstr>PowerPoint Presentation</vt:lpstr>
      <vt:lpstr>.</vt:lpstr>
      <vt:lpstr>  </vt:lpstr>
      <vt:lpstr>Uploaded Empathy Map and Brainstorming On GITHUB</vt:lpstr>
      <vt:lpstr>2. DATA COLLECTION AND EXTRACTION</vt:lpstr>
      <vt:lpstr>  </vt:lpstr>
      <vt:lpstr>3.DATA VISUALIZATION</vt:lpstr>
      <vt:lpstr>  </vt:lpstr>
      <vt:lpstr>  </vt:lpstr>
      <vt:lpstr>   </vt:lpstr>
      <vt:lpstr> </vt:lpstr>
      <vt:lpstr> </vt:lpstr>
      <vt:lpstr>  </vt:lpstr>
      <vt:lpstr> </vt:lpstr>
      <vt:lpstr>  </vt:lpstr>
      <vt:lpstr>  </vt:lpstr>
      <vt:lpstr>  4.Dashboard</vt:lpstr>
      <vt:lpstr>  </vt:lpstr>
      <vt:lpstr>5. story</vt:lpstr>
      <vt:lpstr>Finally published in Tableau Public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NAAN MUDHALVAN SCHEME</dc:title>
  <dc:creator>Admin</dc:creator>
  <cp:lastModifiedBy>meenusmp17@gmail.com</cp:lastModifiedBy>
  <cp:revision>25</cp:revision>
  <dcterms:created xsi:type="dcterms:W3CDTF">2006-08-16T00:00:00Z</dcterms:created>
  <dcterms:modified xsi:type="dcterms:W3CDTF">2023-10-13T06:10:31Z</dcterms:modified>
</cp:coreProperties>
</file>